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0" r:id="rId7"/>
    <p:sldId id="272" r:id="rId8"/>
    <p:sldId id="271" r:id="rId9"/>
    <p:sldId id="269" r:id="rId10"/>
    <p:sldId id="273" r:id="rId11"/>
    <p:sldId id="274" r:id="rId12"/>
    <p:sldId id="262" r:id="rId13"/>
    <p:sldId id="261" r:id="rId14"/>
    <p:sldId id="263" r:id="rId15"/>
    <p:sldId id="264" r:id="rId16"/>
    <p:sldId id="265" r:id="rId17"/>
    <p:sldId id="268" r:id="rId18"/>
    <p:sldId id="266" r:id="rId19"/>
    <p:sldId id="26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1" d="100"/>
          <a:sy n="61" d="100"/>
        </p:scale>
        <p:origin x="8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B49A4-C3D3-4418-9B5B-CD7F9189F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A81387-FE92-491C-A4AE-9859774BC8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30DAE-31E9-4F77-8A06-1D5DDB5C7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9D381-397A-445F-BBD8-8BAC73AFA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0D86F-F77E-4959-9C45-0A4982BB2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3625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711AC-6616-4D4D-82E2-65CD48511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CE3103-A78E-4DF1-866C-C38909990D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E4278-DA9F-4E0C-A787-CAB4E4235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EEC8F-A161-4722-B0E4-EC5413A04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69305-0F97-4E99-BC75-5B0EFA5CE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4954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7D22E8-640F-426B-AADE-2CD17ADB35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B1CBA5-4B37-4A26-88B7-41B257E84D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3AA45-BEE7-42DA-9AFC-976A15291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A04DE-51DB-4AAA-B8EE-FBBF712A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7BBF4-48C9-4065-AE98-D4C299221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532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7EB1E-5448-4468-97AF-DEB0A97E5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26982-FE36-4943-8878-952A32B25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42494-B920-4ED0-A1A8-E7F0B4588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22502-707B-463E-92AE-FFD8AD65D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1F49A-9E15-4896-A588-E534C17B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0309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F0B68-729B-4A8B-9B18-67A867D43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6D370-AE49-4FBB-A902-AE073BF19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C0C94-490A-4C03-BEC9-445172978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F7265-6E40-4338-AE57-791703E42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F927F-68D3-458C-93B4-0DCED0DF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1363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E2D54-26AC-489F-A551-99D1F5609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14E32-3656-4603-B985-0ACA24D43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029545-C27B-4B86-A0D7-AE142BE25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15C8A0-6521-42E1-BD74-626C62507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CACE27-08FB-4B68-9796-F86F66E8D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6D58A-B00D-430B-A7D9-42DF6F8B1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1339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646B5-1C9F-433A-AE73-BDE479F24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F50A43-A055-4167-963D-43EC08A1C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EA771-94A2-4E4C-A920-1309E5CEEB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2CFF8-28B7-44C9-8076-1387CAEB1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0F105E-CD8D-45A6-9114-B4A74CF3CE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89FBBD-7C66-4E98-BE65-7927DBDD8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F6DF2-95E7-45B4-82D0-7F4E5E47D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9B3A04-4833-4229-9ABD-69CB271F0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418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FDE60-91EF-4201-A2B1-405F3189A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3C938-E41F-4352-82C4-5C07C67E8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4251AE-1CF8-4167-8704-B1EF3324C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1A200-B715-4E0F-AB94-6B6E68E3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4893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5208AE-2BDB-4873-8064-376CB1814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8FD5DF-1DFE-492F-9E78-6E7634C9A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935A8-029D-4E6E-86AC-2E9C903BB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0386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D80E7-BC89-465D-90A5-9B3560B58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FFACB-4563-4B7F-BD8E-8C531C1BB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176EA1-1778-4397-99FF-6367671D1A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0BB94B-1858-430B-A24B-8C0075B16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826D3-604C-482D-857E-8540E8099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8E6E43-E2AE-4A62-A5DF-8E8B1622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1624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37B4-69BF-45BC-AC79-D33087D9B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518A38-5CB4-425B-94A0-8588C46F2B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A6BD3A-4E1B-4DC1-908C-619627D9CA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378704-4DBD-4A61-B790-A95596A87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D87E56-F9C5-4127-9C26-6C732FA03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61020-0E7E-4A14-94F7-02B5948D9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0383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223BC8-6427-41D9-A0F5-8DDE32684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06804-CF88-4464-91E1-DB8A339FA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DD029-8B1B-4E62-8856-4BFFCFACEF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286AE-EFF6-4C87-8C05-FDB51E18CC2F}" type="datetimeFigureOut">
              <a:rPr lang="en-IN" smtClean="0"/>
              <a:t>05-11-2020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A7145-D16E-4C9E-A4E2-BC21647DC8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737A5-328D-4C16-B29B-CDF63A594D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B5C94-A707-44C9-BFE1-451BEEC44B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5234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C723EA-37CF-48CD-8D79-1132114ED3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1415" y="1282262"/>
            <a:ext cx="8169170" cy="33002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Artificial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Neural Network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2AEA7F-3CB9-45E1-A0DF-3B1CBF4E8F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8030" y="5031160"/>
            <a:ext cx="6105194" cy="682079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Mrs</a:t>
            </a:r>
            <a:r>
              <a:rPr lang="en-US" dirty="0">
                <a:solidFill>
                  <a:srgbClr val="FFFFFF"/>
                </a:solidFill>
              </a:rPr>
              <a:t> Sarika Patil</a:t>
            </a:r>
            <a:endParaRPr lang="en-I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885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F6287-EBFC-48D2-BCFD-D283D5FEA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F76218-D7B7-4797-A253-3F8E0E2AE5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620" t="33889" r="13180" b="5243"/>
          <a:stretch/>
        </p:blipFill>
        <p:spPr>
          <a:xfrm>
            <a:off x="672664" y="533509"/>
            <a:ext cx="11309130" cy="51666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B717DF-06F8-47EC-B1DE-98EA5AFF714E}"/>
              </a:ext>
            </a:extLst>
          </p:cNvPr>
          <p:cNvSpPr txBox="1"/>
          <p:nvPr/>
        </p:nvSpPr>
        <p:spPr>
          <a:xfrm>
            <a:off x="838200" y="5700156"/>
            <a:ext cx="10515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74970"/>
                </a:solidFill>
                <a:effectLst/>
                <a:latin typeface="Roboto"/>
              </a:rPr>
              <a:t>Neural networks rely on nonlinear activation functions—the derivative of the activation function helps the network learn through the backpropagation process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8496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9B10-8E3B-41BC-BAA5-020A88A68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Common Activations Function :</a:t>
            </a:r>
            <a:endParaRPr lang="en-IN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0076A2-5C29-484C-B4E2-FB837A4830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496" t="34121" r="13890" b="4698"/>
          <a:stretch/>
        </p:blipFill>
        <p:spPr>
          <a:xfrm>
            <a:off x="1053296" y="1574157"/>
            <a:ext cx="10300504" cy="5116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31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A17C3-C2A1-4097-9979-4F3215D9E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D7DF8D0-4C96-41ED-8AFE-2910695CF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338" t="24469" r="41576" b="27276"/>
          <a:stretch/>
        </p:blipFill>
        <p:spPr>
          <a:xfrm>
            <a:off x="1629103" y="2081048"/>
            <a:ext cx="9858703" cy="440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92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FC123-E789-47FF-86BD-7DC4FE9D5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9C1869-EDC1-46A2-BC6D-917ECFE0F4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016" t="25193" r="41577" b="28913"/>
          <a:stretch/>
        </p:blipFill>
        <p:spPr>
          <a:xfrm>
            <a:off x="1019503" y="693683"/>
            <a:ext cx="10226566" cy="5528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528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08622-8721-44B3-BED3-16159130F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94F681-82F3-4CF4-9E4E-E4F5AC9603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400" t="25185" r="45840" b="25263"/>
          <a:stretch/>
        </p:blipFill>
        <p:spPr>
          <a:xfrm>
            <a:off x="1035269" y="861848"/>
            <a:ext cx="10515600" cy="589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889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CECB9-BF7B-4E20-916A-B46E3AAEC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8FB2D4-F1E3-40B4-87E0-C5BDB17277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319" t="25857" r="45046" b="25482"/>
          <a:stretch/>
        </p:blipFill>
        <p:spPr>
          <a:xfrm>
            <a:off x="1313793" y="609600"/>
            <a:ext cx="9448800" cy="608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056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70376-86A2-446B-B8E5-B9281AC04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78E736D-35CC-4E6B-A2F2-8DACDE4E48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766" t="24324" r="41509" b="26143"/>
          <a:stretch/>
        </p:blipFill>
        <p:spPr>
          <a:xfrm>
            <a:off x="1492468" y="630622"/>
            <a:ext cx="9595945" cy="612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709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71308-75A1-45EE-BB14-916ACE8E9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Input and Output:</a:t>
            </a:r>
            <a:endParaRPr lang="en-IN" b="1" u="sng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E65F759-70E2-4506-8296-C530FE5163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430" t="43792" r="24865" b="7174"/>
          <a:stretch/>
        </p:blipFill>
        <p:spPr>
          <a:xfrm>
            <a:off x="3342289" y="2238702"/>
            <a:ext cx="4309242" cy="2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4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3399A-58F2-4D84-9A9B-B5D794CBA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031426-2469-4905-B9F2-5E7CA966A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493" t="25384" r="42027" b="29371"/>
          <a:stretch/>
        </p:blipFill>
        <p:spPr>
          <a:xfrm>
            <a:off x="987972" y="365125"/>
            <a:ext cx="9795642" cy="572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5047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06137-0435-497E-8F55-93F94C3E2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1909F-517C-4810-957B-76C41CF83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9600" dirty="0">
                <a:latin typeface="Algerian" panose="04020705040A02060702" pitchFamily="82" charset="0"/>
              </a:rPr>
              <a:t>Thank you!!</a:t>
            </a:r>
            <a:endParaRPr lang="en-IN" sz="96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658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8A8E-B0CA-43CC-B802-552068563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E26DDB-25EF-49BE-92A1-578A6B70A9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440" t="25003" r="41245" b="27072"/>
          <a:stretch/>
        </p:blipFill>
        <p:spPr>
          <a:xfrm>
            <a:off x="1114097" y="1208691"/>
            <a:ext cx="9669517" cy="517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379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FBF0-AAE1-4855-8B0C-F8307B58A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44B817-9C2B-4816-BB65-BA3D7D740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582" t="24632" r="41913" b="27263"/>
          <a:stretch/>
        </p:blipFill>
        <p:spPr>
          <a:xfrm>
            <a:off x="725215" y="504497"/>
            <a:ext cx="10762592" cy="628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272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9EA82-FC82-4BC8-B2A7-BA0BEA511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02CFB37-CEBD-44D9-853A-9C03BEFDE5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85" t="24227" r="41848" b="26498"/>
          <a:stretch/>
        </p:blipFill>
        <p:spPr>
          <a:xfrm>
            <a:off x="838200" y="567559"/>
            <a:ext cx="10197662" cy="577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08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7A41F-687C-469C-8E07-799339F97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B6BD87-2DF8-423E-B8A4-7B8F85AF7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052" t="24262" r="40919" b="26839"/>
          <a:stretch/>
        </p:blipFill>
        <p:spPr>
          <a:xfrm>
            <a:off x="935182" y="533400"/>
            <a:ext cx="10418618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407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91F5F-CCCC-424D-9A76-DB7EE6133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BB4596-C02A-403F-9A2A-FB3D5761F6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941" t="32199" r="14266" b="5725"/>
          <a:stretch/>
        </p:blipFill>
        <p:spPr>
          <a:xfrm>
            <a:off x="746234" y="241738"/>
            <a:ext cx="10899228" cy="625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453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1FC50-3A88-45AB-9E31-BDDE1555B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Multilayer Perceptron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AAE63D0-1DF8-45D5-8983-C0B5AF9A73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0843" t="36849" r="13451" b="5483"/>
          <a:stretch/>
        </p:blipFill>
        <p:spPr>
          <a:xfrm>
            <a:off x="1135117" y="1690688"/>
            <a:ext cx="9879724" cy="507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393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40593-2AFF-4FF3-A81E-B5DF8791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Perceptron or Neuron Learning Process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B07E70-C303-4C83-9FD7-CF31E334AC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582" t="33164" r="15626" b="10798"/>
          <a:stretch/>
        </p:blipFill>
        <p:spPr>
          <a:xfrm>
            <a:off x="1828800" y="1912882"/>
            <a:ext cx="8450317" cy="465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386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40F42-B882-4CCA-AE28-C29EDFDB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D5A401-F25F-43B4-8FBE-205762672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185" t="36298" r="24865" b="6184"/>
          <a:stretch/>
        </p:blipFill>
        <p:spPr>
          <a:xfrm>
            <a:off x="1439917" y="1860331"/>
            <a:ext cx="8576442" cy="4632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338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C97E5734A65549A467129DCACF10A6" ma:contentTypeVersion="0" ma:contentTypeDescription="Create a new document." ma:contentTypeScope="" ma:versionID="f39e7f7796d1dc7716d4976689cb84f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967b7be50301903c78f9c39c6fd9a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A174933-213B-4F6E-BBA6-01ACEB6D53E9}"/>
</file>

<file path=customXml/itemProps2.xml><?xml version="1.0" encoding="utf-8"?>
<ds:datastoreItem xmlns:ds="http://schemas.openxmlformats.org/officeDocument/2006/customXml" ds:itemID="{26E9AC05-75F1-4E1C-840C-34944C220DA4}"/>
</file>

<file path=customXml/itemProps3.xml><?xml version="1.0" encoding="utf-8"?>
<ds:datastoreItem xmlns:ds="http://schemas.openxmlformats.org/officeDocument/2006/customXml" ds:itemID="{72BB654E-C7AD-4D69-A48B-8BD817613CB7}"/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52</Words>
  <Application>Microsoft Office PowerPoint</Application>
  <PresentationFormat>Widescreen</PresentationFormat>
  <Paragraphs>10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Algerian</vt:lpstr>
      <vt:lpstr>Arial</vt:lpstr>
      <vt:lpstr>Calibri</vt:lpstr>
      <vt:lpstr>Calibri Light</vt:lpstr>
      <vt:lpstr>Roboto</vt:lpstr>
      <vt:lpstr>Office Theme</vt:lpstr>
      <vt:lpstr>Artificial  Neural Network</vt:lpstr>
      <vt:lpstr>Examples:</vt:lpstr>
      <vt:lpstr>PowerPoint Presentation</vt:lpstr>
      <vt:lpstr>PowerPoint Presentation</vt:lpstr>
      <vt:lpstr>PowerPoint Presentation</vt:lpstr>
      <vt:lpstr>PowerPoint Presentation</vt:lpstr>
      <vt:lpstr>Multilayer Perceptron</vt:lpstr>
      <vt:lpstr>The Perceptron or Neuron Learning Process</vt:lpstr>
      <vt:lpstr>PowerPoint Presentation</vt:lpstr>
      <vt:lpstr>PowerPoint Presentation</vt:lpstr>
      <vt:lpstr>Common Activations Function :</vt:lpstr>
      <vt:lpstr>Example:</vt:lpstr>
      <vt:lpstr>PowerPoint Presentation</vt:lpstr>
      <vt:lpstr>PowerPoint Presentation</vt:lpstr>
      <vt:lpstr>PowerPoint Presentation</vt:lpstr>
      <vt:lpstr>PowerPoint Presentation</vt:lpstr>
      <vt:lpstr>Input and Output: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 Neural Network</dc:title>
  <dc:creator>Sarika Patil</dc:creator>
  <cp:lastModifiedBy>PMIS YOOSPACE</cp:lastModifiedBy>
  <cp:revision>11</cp:revision>
  <dcterms:created xsi:type="dcterms:W3CDTF">2020-10-30T10:45:06Z</dcterms:created>
  <dcterms:modified xsi:type="dcterms:W3CDTF">2020-11-05T04:17:12Z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0x010100C7C97E5734A65549A467129DCACF10A6</vt:lpwstr>
  </property>
</Properties>
</file>

<file path=docProps/thumbnail.jpeg>
</file>